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969" r:id="rId2"/>
    <p:sldId id="1472" r:id="rId3"/>
    <p:sldId id="1473" r:id="rId4"/>
    <p:sldId id="1423" r:id="rId5"/>
    <p:sldId id="1464" r:id="rId6"/>
    <p:sldId id="1487" r:id="rId7"/>
    <p:sldId id="1483" r:id="rId8"/>
    <p:sldId id="1484" r:id="rId9"/>
    <p:sldId id="1475" r:id="rId10"/>
    <p:sldId id="1476" r:id="rId11"/>
    <p:sldId id="1486" r:id="rId12"/>
    <p:sldId id="14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066305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577583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32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097007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4117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985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50246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856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1230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394920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650896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810147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12953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248214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550027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242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17849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388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55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zh-CN" altLang="en-US" sz="5400" b="1" kern="0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爱的语言</a:t>
            </a:r>
            <a:r>
              <a:rPr lang="en-US" altLang="zh-CN" sz="5400" b="1" kern="0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-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非暴力沟通（</a:t>
            </a:r>
            <a:r>
              <a:rPr lang="en-US" altLang="zh-CN" sz="5400" b="1" kern="0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2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）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用心倾听他人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周五专题  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5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非暴力沟通（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正确表达自己的四个要素：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744787" lvl="5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观察，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744787" lvl="5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感受，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744787" lvl="5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需要，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744787" lvl="5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请求。</a:t>
            </a:r>
            <a:endParaRPr kumimoji="1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3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5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我们每天花在沟通上的时间：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书写为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--13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％，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阅读为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--15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％，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说话为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--26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％，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倾听为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--46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％。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5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03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雅各书 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1:19 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我亲爱的弟兄们，这是你们所知道的。但你们各人要快快地听，慢慢地说，慢慢地动怒，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 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因为人的怒气并不成就上帝的义。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 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18:13 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未曾听完先回答的，便是他的愚昧和羞辱。</a:t>
            </a: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endParaRPr kumimoji="1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77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一、影响倾听的七种情况。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、喜欢打断对方讲话，以便讲自己的故事或提出意见。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、没有和对方进行眼睛接触，不看对方。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、任意终止对方的思路。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、催促对方，不耐烦。</a:t>
            </a:r>
          </a:p>
        </p:txBody>
      </p:sp>
    </p:spTree>
    <p:extLst>
      <p:ext uri="{BB962C8B-B14F-4D97-AF65-F5344CB8AC3E}">
        <p14:creationId xmlns:p14="http://schemas.microsoft.com/office/powerpoint/2010/main" val="159540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2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一、影响倾听的七种情况。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、接打电话、发电子邮件等，注意力转移到其它事情上。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、不记得对方所讲的内容。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、特意等到对方讲完，只为方便你对他所讲的内容“盖棺论定”。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24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二、实践倾听的五大准则。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、准备共鸣：准备对话时，首先要放下所有的主观意识和偏见。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、肯定对方：集中精力观察对方的言行，肯定对方存在的重要性。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、节制说话：要先去了解，才能理解。懂得节制说话，才能学会倾听。</a:t>
            </a:r>
          </a:p>
        </p:txBody>
      </p:sp>
    </p:spTree>
    <p:extLst>
      <p:ext uri="{BB962C8B-B14F-4D97-AF65-F5344CB8AC3E}">
        <p14:creationId xmlns:p14="http://schemas.microsoft.com/office/powerpoint/2010/main" val="89404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二、实践倾听的五大准则。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、保持谦虚的态度：即使对方的想法有悖于自己，仍然要谦虚地去感受对方的情感。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、全身响应：倾听时一定要用全身来传达自己在注意倾听的自然状态。</a:t>
            </a:r>
          </a:p>
        </p:txBody>
      </p:sp>
    </p:spTree>
    <p:extLst>
      <p:ext uri="{BB962C8B-B14F-4D97-AF65-F5344CB8AC3E}">
        <p14:creationId xmlns:p14="http://schemas.microsoft.com/office/powerpoint/2010/main" val="363633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8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三、倾听的四个层次。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、心不在焉地听。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、被动消极地听。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3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、主动积极地听。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4</a:t>
            </a:r>
            <a:r>
              <a:rPr lang="zh-CN" altLang="en-US" sz="4000" b="1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、有同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理心地听。</a:t>
            </a:r>
          </a:p>
        </p:txBody>
      </p:sp>
    </p:spTree>
    <p:extLst>
      <p:ext uri="{BB962C8B-B14F-4D97-AF65-F5344CB8AC3E}">
        <p14:creationId xmlns:p14="http://schemas.microsoft.com/office/powerpoint/2010/main" val="6394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例子 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“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我最爱开快车了，觉得好过瘾！”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A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：“开快车多危险啊！”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（是对的意见，但没有同理心的反应。） 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 “开快车的确蛮刺激、蛮过瘾的，但是安全也很重要。”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（有同理心的反应，又有规劝。）</a:t>
            </a:r>
          </a:p>
        </p:txBody>
      </p:sp>
    </p:spTree>
    <p:extLst>
      <p:ext uri="{BB962C8B-B14F-4D97-AF65-F5344CB8AC3E}">
        <p14:creationId xmlns:p14="http://schemas.microsoft.com/office/powerpoint/2010/main" val="406524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例子 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“ 这条路好黑哦，我不敢走过去！”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A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：“又没有鬼，有什么好怕的！”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（可能是事实，但没有同理心，也没有帮助的行动。） 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：“这条路一盏灯都没有，确实让人很害怕，不过我对这里的环境蛮熟悉的，知道治安还不错，不然我陪你走过去，好吗？”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（既表达了同理，又提供有用的资讯和具体的协助。）</a:t>
            </a:r>
          </a:p>
        </p:txBody>
      </p:sp>
    </p:spTree>
    <p:extLst>
      <p:ext uri="{BB962C8B-B14F-4D97-AF65-F5344CB8AC3E}">
        <p14:creationId xmlns:p14="http://schemas.microsoft.com/office/powerpoint/2010/main" val="118581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9148"/>
            <a:ext cx="12192000" cy="1948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希望我们能成为一个愿意倾听、并善于倾听的人！</a:t>
            </a:r>
          </a:p>
        </p:txBody>
      </p:sp>
    </p:spTree>
    <p:extLst>
      <p:ext uri="{BB962C8B-B14F-4D97-AF65-F5344CB8AC3E}">
        <p14:creationId xmlns:p14="http://schemas.microsoft.com/office/powerpoint/2010/main" val="110601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744</Words>
  <Application>Microsoft Office PowerPoint</Application>
  <PresentationFormat>Widescreen</PresentationFormat>
  <Paragraphs>58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SimSun</vt:lpstr>
      <vt:lpstr>Arial</vt:lpstr>
      <vt:lpstr>Calibri</vt:lpstr>
      <vt:lpstr>Calisto MT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13</cp:revision>
  <dcterms:created xsi:type="dcterms:W3CDTF">2022-08-05T17:02:08Z</dcterms:created>
  <dcterms:modified xsi:type="dcterms:W3CDTF">2022-08-11T19:02:35Z</dcterms:modified>
</cp:coreProperties>
</file>